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60400"/>
            <a:ext cx="7772400" cy="1470025"/>
          </a:xfrm>
        </p:spPr>
        <p:txBody>
          <a:bodyPr/>
          <a:lstStyle/>
          <a:p>
            <a:r>
              <a:rPr dirty="0"/>
              <a:t>Predicción de Nivel de Ingreso</a:t>
            </a:r>
            <a:r>
              <a:rPr lang="en-US" dirty="0"/>
              <a:t> según datos socioeconomicos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FD9616-4D9F-84BC-CCF5-BBBDB968A68F}"/>
              </a:ext>
            </a:extLst>
          </p:cNvPr>
          <p:cNvSpPr txBox="1"/>
          <p:nvPr/>
        </p:nvSpPr>
        <p:spPr>
          <a:xfrm>
            <a:off x="-9144" y="10930"/>
            <a:ext cx="1179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Julio 2025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3743A1-32AF-B2E7-C555-4B36E93E0E75}"/>
              </a:ext>
            </a:extLst>
          </p:cNvPr>
          <p:cNvSpPr txBox="1"/>
          <p:nvPr/>
        </p:nvSpPr>
        <p:spPr>
          <a:xfrm>
            <a:off x="3814741" y="2041231"/>
            <a:ext cx="1514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Irma Martínez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7A5865-0C7C-4B0E-0303-62DFA65570C0}"/>
              </a:ext>
            </a:extLst>
          </p:cNvPr>
          <p:cNvSpPr txBox="1"/>
          <p:nvPr/>
        </p:nvSpPr>
        <p:spPr>
          <a:xfrm>
            <a:off x="0" y="6477738"/>
            <a:ext cx="208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Modelos Predictivos</a:t>
            </a:r>
          </a:p>
        </p:txBody>
      </p:sp>
      <p:pic>
        <p:nvPicPr>
          <p:cNvPr id="10" name="Picture 9" descr="World map made up of coins">
            <a:extLst>
              <a:ext uri="{FF2B5EF4-FFF2-40B4-BE49-F238E27FC236}">
                <a16:creationId xmlns:a16="http://schemas.microsoft.com/office/drawing/2014/main" id="{00FA9947-68DA-48FF-8D47-1A803CC21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424" y="2546016"/>
            <a:ext cx="5751575" cy="43054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9D768B77-8742-43A0-AF16-6AC4D378E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8B13CA8-CBEA-4805-955D-CEBE32236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3463118" cy="5486399"/>
          </a:xfrm>
          <a:prstGeom prst="rect">
            <a:avLst/>
          </a:prstGeom>
          <a:ln>
            <a:noFill/>
          </a:ln>
          <a:effectLst>
            <a:outerShdw blurRad="393700" dist="127000" dir="5400000" sx="95000" sy="95000" algn="t" rotWithShape="0">
              <a:srgbClr val="000000">
                <a:alpha val="3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14" y="813574"/>
            <a:ext cx="2416032" cy="38592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700" dirty="0"/>
              <a:t>¿Qué me motivó personalmente a desarrollar este estudio?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214" y="5713506"/>
            <a:ext cx="2631186" cy="7879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600" dirty="0"/>
              <a:t>Interés en comprender cómo variables sociodemográficas pueden influir en el ingreso.</a:t>
            </a:r>
          </a:p>
        </p:txBody>
      </p:sp>
      <p:pic>
        <p:nvPicPr>
          <p:cNvPr id="5" name="Picture 4" descr="Jars of coins">
            <a:extLst>
              <a:ext uri="{FF2B5EF4-FFF2-40B4-BE49-F238E27FC236}">
                <a16:creationId xmlns:a16="http://schemas.microsoft.com/office/drawing/2014/main" id="{E8078141-FC68-1E9C-40BE-ACD1765236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169" r="4538" b="-2"/>
          <a:stretch>
            <a:fillRect/>
          </a:stretch>
        </p:blipFill>
        <p:spPr>
          <a:xfrm>
            <a:off x="3463117" y="1"/>
            <a:ext cx="5680883" cy="6858000"/>
          </a:xfrm>
          <a:prstGeom prst="rect">
            <a:avLst/>
          </a:prstGeom>
          <a:effectLst>
            <a:outerShdw blurRad="254000" dist="190500" dir="5580000" sx="90000" sy="90000" algn="ctr" rotWithShape="0">
              <a:srgbClr val="000000">
                <a:alpha val="25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¿Cómo </a:t>
            </a:r>
            <a:r>
              <a:rPr dirty="0" err="1"/>
              <a:t>fue</a:t>
            </a:r>
            <a:r>
              <a:rPr dirty="0"/>
              <a:t> la </a:t>
            </a:r>
            <a:r>
              <a:rPr dirty="0" err="1"/>
              <a:t>experiencia</a:t>
            </a:r>
            <a:r>
              <a:rPr dirty="0"/>
              <a:t> </a:t>
            </a:r>
            <a:r>
              <a:rPr dirty="0" err="1"/>
              <a:t>buscando</a:t>
            </a:r>
            <a:r>
              <a:rPr dirty="0"/>
              <a:t> y </a:t>
            </a:r>
            <a:r>
              <a:rPr dirty="0" err="1"/>
              <a:t>seleccionando</a:t>
            </a:r>
            <a:r>
              <a:rPr dirty="0"/>
              <a:t> los datos?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Exploré</a:t>
            </a:r>
            <a:r>
              <a:rPr dirty="0"/>
              <a:t> bases </a:t>
            </a:r>
            <a:r>
              <a:rPr dirty="0" err="1"/>
              <a:t>abiertas</a:t>
            </a:r>
            <a:r>
              <a:rPr dirty="0"/>
              <a:t> en el </a:t>
            </a:r>
            <a:r>
              <a:rPr dirty="0" err="1"/>
              <a:t>repositorio</a:t>
            </a:r>
            <a:r>
              <a:rPr dirty="0"/>
              <a:t> UCI Machine Learning.</a:t>
            </a:r>
          </a:p>
          <a:p>
            <a:r>
              <a:rPr dirty="0" err="1"/>
              <a:t>Elegí</a:t>
            </a:r>
            <a:r>
              <a:rPr dirty="0"/>
              <a:t> la base 'Adult Income Dataset' </a:t>
            </a:r>
            <a:r>
              <a:rPr dirty="0" err="1"/>
              <a:t>por</a:t>
            </a:r>
            <a:r>
              <a:rPr dirty="0"/>
              <a:t> </a:t>
            </a:r>
            <a:r>
              <a:rPr dirty="0" err="1"/>
              <a:t>su</a:t>
            </a:r>
            <a:r>
              <a:rPr dirty="0"/>
              <a:t> </a:t>
            </a:r>
            <a:r>
              <a:rPr dirty="0" err="1"/>
              <a:t>estructura</a:t>
            </a:r>
            <a:r>
              <a:rPr dirty="0"/>
              <a:t> </a:t>
            </a:r>
            <a:r>
              <a:rPr dirty="0" err="1"/>
              <a:t>completa</a:t>
            </a:r>
            <a:r>
              <a:rPr dirty="0"/>
              <a:t> y </a:t>
            </a:r>
            <a:r>
              <a:rPr dirty="0" err="1"/>
              <a:t>aplicabilidad</a:t>
            </a:r>
            <a:r>
              <a:rPr dirty="0"/>
              <a:t>.</a:t>
            </a:r>
          </a:p>
          <a:p>
            <a:r>
              <a:rPr dirty="0" err="1"/>
              <a:t>Facilidad</a:t>
            </a:r>
            <a:r>
              <a:rPr dirty="0"/>
              <a:t> para </a:t>
            </a:r>
            <a:r>
              <a:rPr dirty="0" err="1"/>
              <a:t>cargar</a:t>
            </a:r>
            <a:r>
              <a:rPr dirty="0"/>
              <a:t> y </a:t>
            </a:r>
            <a:r>
              <a:rPr dirty="0" err="1"/>
              <a:t>trabajar</a:t>
            </a:r>
            <a:r>
              <a:rPr dirty="0"/>
              <a:t> tanto en Python </a:t>
            </a:r>
            <a:r>
              <a:rPr dirty="0" err="1"/>
              <a:t>como</a:t>
            </a:r>
            <a:r>
              <a:rPr dirty="0"/>
              <a:t> Weka.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¿Qué </a:t>
            </a:r>
            <a:r>
              <a:rPr dirty="0" err="1"/>
              <a:t>lecciones</a:t>
            </a:r>
            <a:r>
              <a:rPr dirty="0"/>
              <a:t> </a:t>
            </a:r>
            <a:r>
              <a:rPr dirty="0" err="1"/>
              <a:t>aprendí</a:t>
            </a:r>
            <a:r>
              <a:rPr dirty="0"/>
              <a:t> al </a:t>
            </a:r>
            <a:r>
              <a:rPr dirty="0" err="1"/>
              <a:t>hacer</a:t>
            </a:r>
            <a:r>
              <a:rPr dirty="0"/>
              <a:t> el </a:t>
            </a:r>
            <a:r>
              <a:rPr dirty="0" err="1"/>
              <a:t>análisis</a:t>
            </a:r>
            <a:r>
              <a:rPr dirty="0"/>
              <a:t> </a:t>
            </a:r>
            <a:r>
              <a:rPr dirty="0" err="1"/>
              <a:t>descriptivo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Importancia</a:t>
            </a:r>
            <a:r>
              <a:rPr dirty="0"/>
              <a:t> de </a:t>
            </a:r>
            <a:r>
              <a:rPr dirty="0" err="1"/>
              <a:t>limpiar</a:t>
            </a:r>
            <a:r>
              <a:rPr dirty="0"/>
              <a:t> datos (</a:t>
            </a:r>
            <a:r>
              <a:rPr dirty="0" err="1"/>
              <a:t>valores</a:t>
            </a:r>
            <a:r>
              <a:rPr dirty="0"/>
              <a:t> '?', </a:t>
            </a:r>
            <a:r>
              <a:rPr dirty="0" err="1"/>
              <a:t>nulos</a:t>
            </a:r>
            <a:r>
              <a:rPr dirty="0"/>
              <a:t>).</a:t>
            </a:r>
          </a:p>
          <a:p>
            <a:r>
              <a:rPr dirty="0"/>
              <a:t>El valor de las </a:t>
            </a:r>
            <a:r>
              <a:rPr dirty="0" err="1"/>
              <a:t>visualizaciones</a:t>
            </a:r>
            <a:r>
              <a:rPr dirty="0"/>
              <a:t> para </a:t>
            </a:r>
            <a:r>
              <a:rPr dirty="0" err="1"/>
              <a:t>interpretar</a:t>
            </a:r>
            <a:r>
              <a:rPr dirty="0"/>
              <a:t> </a:t>
            </a:r>
            <a:r>
              <a:rPr dirty="0" err="1"/>
              <a:t>relaciones</a:t>
            </a:r>
            <a:r>
              <a:rPr dirty="0"/>
              <a:t>.</a:t>
            </a:r>
          </a:p>
          <a:p>
            <a:r>
              <a:rPr dirty="0" err="1"/>
              <a:t>Identificación</a:t>
            </a:r>
            <a:r>
              <a:rPr dirty="0"/>
              <a:t> de </a:t>
            </a:r>
            <a:r>
              <a:rPr dirty="0" err="1"/>
              <a:t>patrones</a:t>
            </a:r>
            <a:r>
              <a:rPr dirty="0"/>
              <a:t> claros entre variables y el ingreso.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¿Qué pasos </a:t>
            </a:r>
            <a:r>
              <a:rPr dirty="0" err="1"/>
              <a:t>realicé</a:t>
            </a:r>
            <a:r>
              <a:rPr dirty="0"/>
              <a:t> para el </a:t>
            </a:r>
            <a:r>
              <a:rPr dirty="0" err="1"/>
              <a:t>análisis</a:t>
            </a:r>
            <a:r>
              <a:rPr dirty="0"/>
              <a:t> </a:t>
            </a:r>
            <a:r>
              <a:rPr dirty="0" err="1"/>
              <a:t>descriptivo</a:t>
            </a:r>
            <a:r>
              <a:rPr dirty="0"/>
              <a:t> y </a:t>
            </a:r>
            <a:r>
              <a:rPr dirty="0" err="1"/>
              <a:t>predictivo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</a:t>
            </a:r>
            <a:r>
              <a:rPr dirty="0" err="1"/>
              <a:t>Limpieza</a:t>
            </a:r>
            <a:r>
              <a:rPr dirty="0"/>
              <a:t> y </a:t>
            </a:r>
            <a:r>
              <a:rPr dirty="0" err="1"/>
              <a:t>codificación</a:t>
            </a:r>
            <a:r>
              <a:rPr dirty="0"/>
              <a:t> de datos.</a:t>
            </a:r>
          </a:p>
          <a:p>
            <a:r>
              <a:rPr dirty="0"/>
              <a:t>- </a:t>
            </a:r>
            <a:r>
              <a:rPr dirty="0" err="1"/>
              <a:t>Análisis</a:t>
            </a:r>
            <a:r>
              <a:rPr dirty="0"/>
              <a:t> </a:t>
            </a:r>
            <a:r>
              <a:rPr dirty="0" err="1"/>
              <a:t>exploratorio</a:t>
            </a:r>
            <a:r>
              <a:rPr dirty="0"/>
              <a:t> con </a:t>
            </a:r>
            <a:r>
              <a:rPr dirty="0" err="1"/>
              <a:t>gráficos</a:t>
            </a:r>
            <a:r>
              <a:rPr dirty="0"/>
              <a:t> (</a:t>
            </a:r>
            <a:r>
              <a:rPr dirty="0" err="1"/>
              <a:t>edad</a:t>
            </a:r>
            <a:r>
              <a:rPr dirty="0"/>
              <a:t>, </a:t>
            </a:r>
            <a:r>
              <a:rPr dirty="0" err="1"/>
              <a:t>educación</a:t>
            </a:r>
            <a:r>
              <a:rPr dirty="0"/>
              <a:t>, horas </a:t>
            </a:r>
            <a:r>
              <a:rPr dirty="0" err="1"/>
              <a:t>semanales</a:t>
            </a:r>
            <a:r>
              <a:rPr dirty="0"/>
              <a:t>).</a:t>
            </a:r>
          </a:p>
          <a:p>
            <a:r>
              <a:rPr dirty="0"/>
              <a:t>- Modelos en Python: Random Forest, Logistic Regression.</a:t>
            </a:r>
          </a:p>
          <a:p>
            <a:r>
              <a:rPr dirty="0"/>
              <a:t>- Modelos en Weka: J48, Logistic, </a:t>
            </a:r>
            <a:r>
              <a:rPr dirty="0" err="1"/>
              <a:t>RandomForest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¿Qué </a:t>
            </a:r>
            <a:r>
              <a:rPr dirty="0" err="1"/>
              <a:t>descubrí</a:t>
            </a:r>
            <a:r>
              <a:rPr dirty="0"/>
              <a:t> en la </a:t>
            </a:r>
            <a:r>
              <a:rPr dirty="0" err="1"/>
              <a:t>investigación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Variables </a:t>
            </a:r>
            <a:r>
              <a:rPr dirty="0" err="1"/>
              <a:t>como</a:t>
            </a:r>
            <a:r>
              <a:rPr dirty="0"/>
              <a:t> </a:t>
            </a:r>
            <a:r>
              <a:rPr dirty="0" err="1"/>
              <a:t>educación</a:t>
            </a:r>
            <a:r>
              <a:rPr dirty="0"/>
              <a:t>, </a:t>
            </a:r>
            <a:r>
              <a:rPr dirty="0" err="1"/>
              <a:t>edad</a:t>
            </a:r>
            <a:r>
              <a:rPr dirty="0"/>
              <a:t> y horas </a:t>
            </a:r>
            <a:r>
              <a:rPr dirty="0" err="1"/>
              <a:t>por</a:t>
            </a:r>
            <a:r>
              <a:rPr dirty="0"/>
              <a:t> </a:t>
            </a:r>
            <a:r>
              <a:rPr dirty="0" err="1"/>
              <a:t>semana</a:t>
            </a:r>
            <a:r>
              <a:rPr dirty="0"/>
              <a:t> son clave.</a:t>
            </a:r>
          </a:p>
          <a:p>
            <a:r>
              <a:rPr dirty="0"/>
              <a:t>Los </a:t>
            </a:r>
            <a:r>
              <a:rPr dirty="0" err="1"/>
              <a:t>modelos</a:t>
            </a:r>
            <a:r>
              <a:rPr dirty="0"/>
              <a:t> de </a:t>
            </a:r>
            <a:r>
              <a:rPr dirty="0" err="1"/>
              <a:t>árboles</a:t>
            </a:r>
            <a:r>
              <a:rPr dirty="0"/>
              <a:t> </a:t>
            </a:r>
            <a:r>
              <a:rPr dirty="0" err="1"/>
              <a:t>tienen</a:t>
            </a:r>
            <a:r>
              <a:rPr dirty="0"/>
              <a:t> </a:t>
            </a:r>
            <a:r>
              <a:rPr dirty="0" err="1"/>
              <a:t>buen</a:t>
            </a:r>
            <a:r>
              <a:rPr dirty="0"/>
              <a:t> </a:t>
            </a:r>
            <a:r>
              <a:rPr dirty="0" err="1"/>
              <a:t>desempeño</a:t>
            </a:r>
            <a:r>
              <a:rPr dirty="0"/>
              <a:t>.</a:t>
            </a:r>
          </a:p>
          <a:p>
            <a:r>
              <a:rPr dirty="0"/>
              <a:t>La </a:t>
            </a:r>
            <a:r>
              <a:rPr dirty="0" err="1"/>
              <a:t>importancia</a:t>
            </a:r>
            <a:r>
              <a:rPr dirty="0"/>
              <a:t> de </a:t>
            </a:r>
            <a:r>
              <a:rPr dirty="0" err="1"/>
              <a:t>preprocesar</a:t>
            </a:r>
            <a:r>
              <a:rPr dirty="0"/>
              <a:t> bien los datos para </a:t>
            </a:r>
            <a:r>
              <a:rPr dirty="0" err="1"/>
              <a:t>obtener</a:t>
            </a:r>
            <a:r>
              <a:rPr dirty="0"/>
              <a:t> buenos </a:t>
            </a:r>
            <a:r>
              <a:rPr dirty="0" err="1"/>
              <a:t>resultados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Si </a:t>
            </a:r>
            <a:r>
              <a:rPr dirty="0" err="1"/>
              <a:t>repitiera</a:t>
            </a:r>
            <a:r>
              <a:rPr dirty="0"/>
              <a:t> el estudio, ¿</a:t>
            </a:r>
            <a:r>
              <a:rPr dirty="0" err="1"/>
              <a:t>qué</a:t>
            </a:r>
            <a:r>
              <a:rPr dirty="0"/>
              <a:t> </a:t>
            </a:r>
            <a:r>
              <a:rPr dirty="0" err="1"/>
              <a:t>haría</a:t>
            </a:r>
            <a:r>
              <a:rPr dirty="0"/>
              <a:t> </a:t>
            </a:r>
            <a:r>
              <a:rPr dirty="0" err="1"/>
              <a:t>mejor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Probaría</a:t>
            </a:r>
            <a:r>
              <a:rPr dirty="0"/>
              <a:t> </a:t>
            </a:r>
            <a:r>
              <a:rPr dirty="0" err="1"/>
              <a:t>más</a:t>
            </a:r>
            <a:r>
              <a:rPr dirty="0"/>
              <a:t> </a:t>
            </a:r>
            <a:r>
              <a:rPr dirty="0" err="1"/>
              <a:t>técnicas</a:t>
            </a:r>
            <a:r>
              <a:rPr dirty="0"/>
              <a:t> de </a:t>
            </a:r>
            <a:r>
              <a:rPr dirty="0" err="1"/>
              <a:t>selección</a:t>
            </a:r>
            <a:r>
              <a:rPr dirty="0"/>
              <a:t> de variables.</a:t>
            </a:r>
          </a:p>
          <a:p>
            <a:r>
              <a:rPr dirty="0" err="1"/>
              <a:t>Realizaría</a:t>
            </a:r>
            <a:r>
              <a:rPr dirty="0"/>
              <a:t> </a:t>
            </a:r>
            <a:r>
              <a:rPr dirty="0" err="1"/>
              <a:t>validación</a:t>
            </a:r>
            <a:r>
              <a:rPr dirty="0"/>
              <a:t> </a:t>
            </a:r>
            <a:r>
              <a:rPr dirty="0" err="1"/>
              <a:t>cruzada</a:t>
            </a:r>
            <a:r>
              <a:rPr dirty="0"/>
              <a:t> </a:t>
            </a:r>
            <a:r>
              <a:rPr dirty="0" err="1"/>
              <a:t>más</a:t>
            </a:r>
            <a:r>
              <a:rPr dirty="0"/>
              <a:t> robusta.</a:t>
            </a:r>
          </a:p>
          <a:p>
            <a:r>
              <a:rPr dirty="0" err="1"/>
              <a:t>Exploraría</a:t>
            </a:r>
            <a:r>
              <a:rPr dirty="0"/>
              <a:t> </a:t>
            </a:r>
            <a:r>
              <a:rPr dirty="0" err="1"/>
              <a:t>modelos</a:t>
            </a:r>
            <a:r>
              <a:rPr dirty="0"/>
              <a:t> </a:t>
            </a:r>
            <a:r>
              <a:rPr dirty="0" err="1"/>
              <a:t>más</a:t>
            </a:r>
            <a:r>
              <a:rPr dirty="0"/>
              <a:t> </a:t>
            </a:r>
            <a:r>
              <a:rPr dirty="0" err="1"/>
              <a:t>avanzados</a:t>
            </a:r>
            <a:r>
              <a:rPr dirty="0"/>
              <a:t> </a:t>
            </a:r>
            <a:r>
              <a:rPr dirty="0" err="1"/>
              <a:t>como</a:t>
            </a:r>
            <a:r>
              <a:rPr dirty="0"/>
              <a:t> </a:t>
            </a:r>
            <a:r>
              <a:rPr dirty="0" err="1"/>
              <a:t>XGBoost</a:t>
            </a:r>
            <a:r>
              <a:rPr dirty="0"/>
              <a:t> o redes </a:t>
            </a:r>
            <a:r>
              <a:rPr dirty="0" err="1"/>
              <a:t>neuronales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¿Qué </a:t>
            </a:r>
            <a:r>
              <a:rPr dirty="0" err="1"/>
              <a:t>descubrí</a:t>
            </a:r>
            <a:r>
              <a:rPr dirty="0"/>
              <a:t> de </a:t>
            </a:r>
            <a:r>
              <a:rPr dirty="0" err="1"/>
              <a:t>mí</a:t>
            </a:r>
            <a:r>
              <a:rPr dirty="0"/>
              <a:t> </a:t>
            </a:r>
            <a:r>
              <a:rPr dirty="0" err="1"/>
              <a:t>misma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Me capacité para entender y aplicar técnicas predictivas.</a:t>
            </a:r>
          </a:p>
          <a:p>
            <a:r>
              <a:t>Mejoré mis habilidades en programación con Python.</a:t>
            </a:r>
          </a:p>
          <a:p>
            <a:r>
              <a:t>Puedo abordar proyectos complejos de principio a fin.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279</Words>
  <Application>Microsoft Office PowerPoint</Application>
  <PresentationFormat>On-screen Show (4:3)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Predicción de Nivel de Ingreso según datos socioeconomicos</vt:lpstr>
      <vt:lpstr>¿Qué me motivó personalmente a desarrollar este estudio?</vt:lpstr>
      <vt:lpstr>¿Cómo fue la experiencia buscando y seleccionando los datos?</vt:lpstr>
      <vt:lpstr>¿Qué lecciones aprendí al hacer el análisis descriptivo?</vt:lpstr>
      <vt:lpstr>¿Qué pasos realicé para el análisis descriptivo y predictivo?</vt:lpstr>
      <vt:lpstr>¿Qué descubrí en la investigación?</vt:lpstr>
      <vt:lpstr>Si repitiera el estudio, ¿qué haría mejor?</vt:lpstr>
      <vt:lpstr>¿Qué descubrí de mí misma?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Irma Matinez</cp:lastModifiedBy>
  <cp:revision>2</cp:revision>
  <dcterms:created xsi:type="dcterms:W3CDTF">2013-01-27T09:14:16Z</dcterms:created>
  <dcterms:modified xsi:type="dcterms:W3CDTF">2025-07-23T22:47:14Z</dcterms:modified>
  <cp:category/>
</cp:coreProperties>
</file>

<file path=docProps/thumbnail.jpeg>
</file>